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78EA-D9EE-40C8-AE18-C18675DDAE3D}" type="datetimeFigureOut">
              <a:rPr lang="en-US" smtClean="0"/>
              <a:t>5/19/2009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346D-4CBC-4705-92F4-CD6B6B59B4E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78EA-D9EE-40C8-AE18-C18675DDAE3D}" type="datetimeFigureOut">
              <a:rPr lang="en-US" smtClean="0"/>
              <a:t>5/19/2009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346D-4CBC-4705-92F4-CD6B6B59B4E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78EA-D9EE-40C8-AE18-C18675DDAE3D}" type="datetimeFigureOut">
              <a:rPr lang="en-US" smtClean="0"/>
              <a:t>5/19/2009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346D-4CBC-4705-92F4-CD6B6B59B4E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78EA-D9EE-40C8-AE18-C18675DDAE3D}" type="datetimeFigureOut">
              <a:rPr lang="en-US" smtClean="0"/>
              <a:t>5/19/2009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346D-4CBC-4705-92F4-CD6B6B59B4E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78EA-D9EE-40C8-AE18-C18675DDAE3D}" type="datetimeFigureOut">
              <a:rPr lang="en-US" smtClean="0"/>
              <a:t>5/19/2009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346D-4CBC-4705-92F4-CD6B6B59B4E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78EA-D9EE-40C8-AE18-C18675DDAE3D}" type="datetimeFigureOut">
              <a:rPr lang="en-US" smtClean="0"/>
              <a:t>5/19/2009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346D-4CBC-4705-92F4-CD6B6B59B4E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78EA-D9EE-40C8-AE18-C18675DDAE3D}" type="datetimeFigureOut">
              <a:rPr lang="en-US" smtClean="0"/>
              <a:t>5/19/2009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346D-4CBC-4705-92F4-CD6B6B59B4E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78EA-D9EE-40C8-AE18-C18675DDAE3D}" type="datetimeFigureOut">
              <a:rPr lang="en-US" smtClean="0"/>
              <a:t>5/19/2009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346D-4CBC-4705-92F4-CD6B6B59B4E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78EA-D9EE-40C8-AE18-C18675DDAE3D}" type="datetimeFigureOut">
              <a:rPr lang="en-US" smtClean="0"/>
              <a:t>5/19/2009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346D-4CBC-4705-92F4-CD6B6B59B4E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78EA-D9EE-40C8-AE18-C18675DDAE3D}" type="datetimeFigureOut">
              <a:rPr lang="en-US" smtClean="0"/>
              <a:t>5/19/2009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346D-4CBC-4705-92F4-CD6B6B59B4E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78EA-D9EE-40C8-AE18-C18675DDAE3D}" type="datetimeFigureOut">
              <a:rPr lang="en-US" smtClean="0"/>
              <a:t>5/19/2009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346D-4CBC-4705-92F4-CD6B6B59B4E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678EA-D9EE-40C8-AE18-C18675DDAE3D}" type="datetimeFigureOut">
              <a:rPr lang="en-US" smtClean="0"/>
              <a:t>5/19/2009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6346D-4CBC-4705-92F4-CD6B6B59B4EE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Games &amp; Entertainment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Jason, Jeremy &amp; Harris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Positives &amp; Negatives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 b="1" dirty="0" smtClean="0"/>
              <a:t>Positives: </a:t>
            </a:r>
          </a:p>
          <a:p>
            <a:r>
              <a:rPr lang="en-AU" dirty="0" smtClean="0"/>
              <a:t>There fun to play</a:t>
            </a:r>
          </a:p>
          <a:p>
            <a:r>
              <a:rPr lang="en-AU" dirty="0" smtClean="0"/>
              <a:t>Gives you something to do </a:t>
            </a:r>
          </a:p>
          <a:p>
            <a:r>
              <a:rPr lang="en-AU" dirty="0" smtClean="0"/>
              <a:t>You learn from it</a:t>
            </a:r>
          </a:p>
          <a:p>
            <a:r>
              <a:rPr lang="en-AU" dirty="0" smtClean="0"/>
              <a:t>Meet new people from online play</a:t>
            </a:r>
          </a:p>
          <a:p>
            <a:r>
              <a:rPr lang="en-AU" dirty="0" smtClean="0"/>
              <a:t>Challenging  </a:t>
            </a:r>
          </a:p>
          <a:p>
            <a:pPr>
              <a:buNone/>
            </a:pPr>
            <a:endParaRPr lang="en-AU" dirty="0" smtClean="0"/>
          </a:p>
          <a:p>
            <a:r>
              <a:rPr lang="en-AU" b="1" dirty="0" smtClean="0"/>
              <a:t>Negatives: </a:t>
            </a:r>
          </a:p>
          <a:p>
            <a:r>
              <a:rPr lang="en-AU" dirty="0" smtClean="0"/>
              <a:t>Get addicted </a:t>
            </a:r>
          </a:p>
          <a:p>
            <a:r>
              <a:rPr lang="en-AU" dirty="0" smtClean="0"/>
              <a:t>Waste electricity </a:t>
            </a:r>
          </a:p>
          <a:p>
            <a:r>
              <a:rPr lang="en-AU" dirty="0" smtClean="0"/>
              <a:t>Waste time</a:t>
            </a:r>
          </a:p>
          <a:p>
            <a:r>
              <a:rPr lang="en-AU" dirty="0" smtClean="0"/>
              <a:t>Waste money</a:t>
            </a:r>
          </a:p>
          <a:p>
            <a:r>
              <a:rPr lang="en-AU" dirty="0" smtClean="0"/>
              <a:t>Violent games bad for kids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Questionnaire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1800" dirty="0" smtClean="0"/>
              <a:t>1. do you think games can get addictive?</a:t>
            </a:r>
          </a:p>
          <a:p>
            <a:r>
              <a:rPr lang="en-AU" sz="1800" dirty="0" smtClean="0"/>
              <a:t>2. are games more violent then they were a couple of years ago?</a:t>
            </a:r>
            <a:endParaRPr lang="en-AU" sz="1800" smtClean="0"/>
          </a:p>
          <a:p>
            <a:endParaRPr lang="en-AU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74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Games &amp; Entertainment</vt:lpstr>
      <vt:lpstr>Positives &amp; Negatives </vt:lpstr>
      <vt:lpstr>Questionnaire 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Games &amp; Entertainment</dc:title>
  <dc:creator>user</dc:creator>
  <cp:lastModifiedBy>user</cp:lastModifiedBy>
  <cp:revision>6</cp:revision>
  <dcterms:created xsi:type="dcterms:W3CDTF">2009-05-19T02:18:11Z</dcterms:created>
  <dcterms:modified xsi:type="dcterms:W3CDTF">2009-05-19T03:03:28Z</dcterms:modified>
</cp:coreProperties>
</file>